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556500" cy="10706100"/>
  <p:notesSz cx="7556500" cy="10706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166" y="3318891"/>
            <a:ext cx="6427882" cy="2248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332" y="5995416"/>
            <a:ext cx="5293550" cy="26765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1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54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10" y="428243"/>
            <a:ext cx="6805993" cy="17129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10" y="2462403"/>
            <a:ext cx="680599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153" y="9956673"/>
            <a:ext cx="2419908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10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4795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2018-11-15T13:11:10Z</dcterms:created>
  <dcterms:modified xsi:type="dcterms:W3CDTF">2018-11-15T13:11:10Z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LastSaved">
    <vt:filetime>2018-11-15T00:00:00Z</vt:filetime>
  </property>
</Properties>
</file>